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7" r:id="rId3"/>
    <p:sldId id="309" r:id="rId4"/>
    <p:sldId id="313" r:id="rId5"/>
    <p:sldId id="312" r:id="rId6"/>
    <p:sldId id="310" r:id="rId7"/>
    <p:sldId id="311" r:id="rId8"/>
    <p:sldId id="314" r:id="rId9"/>
    <p:sldId id="308" r:id="rId10"/>
    <p:sldId id="258" r:id="rId11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7" autoAdjust="0"/>
  </p:normalViewPr>
  <p:slideViewPr>
    <p:cSldViewPr>
      <p:cViewPr varScale="1">
        <p:scale>
          <a:sx n="106" d="100"/>
          <a:sy n="106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238B3-363F-42B3-995D-DD6FF3AE998C}" type="doc">
      <dgm:prSet loTypeId="urn:microsoft.com/office/officeart/2005/8/layout/hList7#1" loCatId="picture" qsTypeId="urn:microsoft.com/office/officeart/2005/8/quickstyle/simple2" qsCatId="simple" csTypeId="urn:microsoft.com/office/officeart/2005/8/colors/accent1_2" csCatId="accent1" phldr="1"/>
      <dgm:spPr/>
    </dgm:pt>
    <dgm:pt modelId="{95DC6B7F-BA0F-41AE-BEEF-920B62DA446A}">
      <dgm:prSet custT="1"/>
      <dgm:spPr>
        <a:solidFill>
          <a:srgbClr val="87BF61"/>
        </a:solidFill>
      </dgm:spPr>
      <dgm:t>
        <a:bodyPr/>
        <a:lstStyle/>
        <a:p>
          <a:r>
            <a:rPr lang="cs-CZ" sz="1600" b="1" dirty="0" smtClean="0"/>
            <a:t>4. Velká zařízení</a:t>
          </a:r>
          <a:endParaRPr lang="cs-CZ" sz="1600" b="1" dirty="0"/>
        </a:p>
      </dgm:t>
    </dgm:pt>
    <dgm:pt modelId="{C58784DC-6CAA-4D5E-8691-0B39BEFDB345}" type="parTrans" cxnId="{31858DC1-A703-4389-978F-F13B1BB64160}">
      <dgm:prSet/>
      <dgm:spPr/>
      <dgm:t>
        <a:bodyPr/>
        <a:lstStyle/>
        <a:p>
          <a:endParaRPr lang="cs-CZ"/>
        </a:p>
      </dgm:t>
    </dgm:pt>
    <dgm:pt modelId="{1E46ACF4-6CC7-44AA-8864-3C4EFCA3F5BA}" type="sibTrans" cxnId="{31858DC1-A703-4389-978F-F13B1BB64160}">
      <dgm:prSet/>
      <dgm:spPr/>
      <dgm:t>
        <a:bodyPr/>
        <a:lstStyle/>
        <a:p>
          <a:endParaRPr lang="cs-CZ"/>
        </a:p>
      </dgm:t>
    </dgm:pt>
    <dgm:pt modelId="{D9F019CE-5A89-484B-95D1-32DB6A257101}">
      <dgm:prSet custT="1"/>
      <dgm:spPr>
        <a:solidFill>
          <a:srgbClr val="FFFF00"/>
        </a:solidFill>
      </dgm:spPr>
      <dgm:t>
        <a:bodyPr/>
        <a:lstStyle/>
        <a:p>
          <a:r>
            <a:rPr lang="cs-CZ" sz="1600" dirty="0" smtClean="0">
              <a:solidFill>
                <a:schemeClr val="tx1"/>
              </a:solidFill>
            </a:rPr>
            <a:t>6. Malá zařízení IT a telekomunikačních technologií </a:t>
          </a:r>
          <a:endParaRPr lang="cs-CZ" sz="1600" dirty="0">
            <a:solidFill>
              <a:schemeClr val="tx1"/>
            </a:solidFill>
          </a:endParaRPr>
        </a:p>
      </dgm:t>
    </dgm:pt>
    <dgm:pt modelId="{ECBFB53D-5421-43DF-B741-31C78867C1A3}" type="parTrans" cxnId="{7304AF37-1EFE-4163-AE22-A6E1BF684538}">
      <dgm:prSet/>
      <dgm:spPr/>
      <dgm:t>
        <a:bodyPr/>
        <a:lstStyle/>
        <a:p>
          <a:endParaRPr lang="cs-CZ"/>
        </a:p>
      </dgm:t>
    </dgm:pt>
    <dgm:pt modelId="{04021622-4C4E-41CC-BFB5-F2AA3EBF912C}" type="sibTrans" cxnId="{7304AF37-1EFE-4163-AE22-A6E1BF684538}">
      <dgm:prSet/>
      <dgm:spPr/>
      <dgm:t>
        <a:bodyPr/>
        <a:lstStyle/>
        <a:p>
          <a:endParaRPr lang="cs-CZ"/>
        </a:p>
      </dgm:t>
    </dgm:pt>
    <dgm:pt modelId="{E9EE5D1C-2F93-48C3-B6BB-61587ECDD482}">
      <dgm:prSet custT="1"/>
      <dgm:spPr>
        <a:solidFill>
          <a:srgbClr val="00B050"/>
        </a:solidFill>
      </dgm:spPr>
      <dgm:t>
        <a:bodyPr/>
        <a:lstStyle/>
        <a:p>
          <a:r>
            <a:rPr lang="cs-CZ" sz="1600" b="1" dirty="0" smtClean="0"/>
            <a:t>5. Malá zařízení</a:t>
          </a:r>
          <a:endParaRPr lang="cs-CZ" sz="1600" b="1" dirty="0"/>
        </a:p>
      </dgm:t>
    </dgm:pt>
    <dgm:pt modelId="{77A343DE-4452-4586-BD09-9076491B289A}" type="sibTrans" cxnId="{B255BC07-CB18-4667-AEFB-F978ED68CB48}">
      <dgm:prSet/>
      <dgm:spPr/>
      <dgm:t>
        <a:bodyPr/>
        <a:lstStyle/>
        <a:p>
          <a:endParaRPr lang="cs-CZ"/>
        </a:p>
      </dgm:t>
    </dgm:pt>
    <dgm:pt modelId="{420BC0D8-83CA-41CD-AECC-B4A1B252C9C6}" type="parTrans" cxnId="{B255BC07-CB18-4667-AEFB-F978ED68CB48}">
      <dgm:prSet/>
      <dgm:spPr/>
      <dgm:t>
        <a:bodyPr/>
        <a:lstStyle/>
        <a:p>
          <a:endParaRPr lang="cs-CZ"/>
        </a:p>
      </dgm:t>
    </dgm:pt>
    <dgm:pt modelId="{D5DF2574-6103-4439-839B-AEDB1758FDBB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1600" b="1" dirty="0" smtClean="0"/>
            <a:t>1. Zařízení pro tepelnou výměnu</a:t>
          </a:r>
          <a:endParaRPr lang="cs-CZ" sz="1600" b="1" dirty="0"/>
        </a:p>
      </dgm:t>
    </dgm:pt>
    <dgm:pt modelId="{F52C7694-ACA6-4464-868E-FA4BF082F50B}" type="sibTrans" cxnId="{7520B6FF-7E69-464A-9109-8D8B35A56D28}">
      <dgm:prSet/>
      <dgm:spPr/>
      <dgm:t>
        <a:bodyPr/>
        <a:lstStyle/>
        <a:p>
          <a:endParaRPr lang="cs-CZ"/>
        </a:p>
      </dgm:t>
    </dgm:pt>
    <dgm:pt modelId="{43D2A081-0136-48BB-9879-A035DF0B00E4}" type="parTrans" cxnId="{7520B6FF-7E69-464A-9109-8D8B35A56D28}">
      <dgm:prSet/>
      <dgm:spPr/>
      <dgm:t>
        <a:bodyPr/>
        <a:lstStyle/>
        <a:p>
          <a:endParaRPr lang="cs-CZ"/>
        </a:p>
      </dgm:t>
    </dgm:pt>
    <dgm:pt modelId="{ED86D6CA-4AB7-4A16-99BE-04FB687965D5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600" b="1" dirty="0" smtClean="0"/>
            <a:t>3. Světelné zdroje</a:t>
          </a:r>
          <a:endParaRPr lang="cs-CZ" sz="1600" b="1" dirty="0"/>
        </a:p>
      </dgm:t>
    </dgm:pt>
    <dgm:pt modelId="{44E08CDE-DF3B-4924-871A-C920CC317B4E}" type="sibTrans" cxnId="{3531C4FD-6ED0-4E8F-BEEB-874FBDB665AD}">
      <dgm:prSet/>
      <dgm:spPr/>
      <dgm:t>
        <a:bodyPr/>
        <a:lstStyle/>
        <a:p>
          <a:endParaRPr lang="cs-CZ"/>
        </a:p>
      </dgm:t>
    </dgm:pt>
    <dgm:pt modelId="{90C2E58D-75EF-4111-92C2-3360C64EF1B6}" type="parTrans" cxnId="{3531C4FD-6ED0-4E8F-BEEB-874FBDB665AD}">
      <dgm:prSet/>
      <dgm:spPr/>
      <dgm:t>
        <a:bodyPr/>
        <a:lstStyle/>
        <a:p>
          <a:endParaRPr lang="cs-CZ"/>
        </a:p>
      </dgm:t>
    </dgm:pt>
    <dgm:pt modelId="{173CDD60-631E-4080-A8B1-78704DF62DDA}">
      <dgm:prSet phldrT="[Text]" custT="1"/>
      <dgm:spPr>
        <a:solidFill>
          <a:srgbClr val="F24F0E"/>
        </a:solidFill>
      </dgm:spPr>
      <dgm:t>
        <a:bodyPr/>
        <a:lstStyle/>
        <a:p>
          <a:r>
            <a:rPr lang="cs-CZ" sz="1600" b="1" dirty="0" smtClean="0"/>
            <a:t>2. Obrazovky, monitory a zařízení obsahující obrazovky o ploše nad 100 cm</a:t>
          </a:r>
          <a:r>
            <a:rPr lang="cs-CZ" sz="1600" b="1" baseline="30000" dirty="0" smtClean="0"/>
            <a:t>2</a:t>
          </a:r>
          <a:r>
            <a:rPr lang="cs-CZ" sz="1600" b="1" dirty="0" smtClean="0"/>
            <a:t>  </a:t>
          </a:r>
          <a:endParaRPr lang="cs-CZ" sz="1600" b="1" dirty="0"/>
        </a:p>
      </dgm:t>
    </dgm:pt>
    <dgm:pt modelId="{705CE6FC-B602-4A2E-885B-9AE01C2A32FE}" type="sibTrans" cxnId="{92E8F927-FCFD-4A9E-BD0A-3A998C3B6919}">
      <dgm:prSet/>
      <dgm:spPr/>
      <dgm:t>
        <a:bodyPr/>
        <a:lstStyle/>
        <a:p>
          <a:endParaRPr lang="cs-CZ"/>
        </a:p>
      </dgm:t>
    </dgm:pt>
    <dgm:pt modelId="{CCFE3BAE-EADA-4C0B-9D87-3E6CDB997338}" type="parTrans" cxnId="{92E8F927-FCFD-4A9E-BD0A-3A998C3B6919}">
      <dgm:prSet/>
      <dgm:spPr/>
      <dgm:t>
        <a:bodyPr/>
        <a:lstStyle/>
        <a:p>
          <a:endParaRPr lang="cs-CZ"/>
        </a:p>
      </dgm:t>
    </dgm:pt>
    <dgm:pt modelId="{4DE0D83C-9C4E-4E65-B261-20B64F5AC183}" type="pres">
      <dgm:prSet presAssocID="{CEB238B3-363F-42B3-995D-DD6FF3AE998C}" presName="Name0" presStyleCnt="0">
        <dgm:presLayoutVars>
          <dgm:dir/>
          <dgm:resizeHandles val="exact"/>
        </dgm:presLayoutVars>
      </dgm:prSet>
      <dgm:spPr/>
    </dgm:pt>
    <dgm:pt modelId="{F1F208ED-0AAA-4FCC-A946-C2B627193EAB}" type="pres">
      <dgm:prSet presAssocID="{CEB238B3-363F-42B3-995D-DD6FF3AE998C}" presName="fgShape" presStyleLbl="fgShp" presStyleIdx="0" presStyleCnt="1" custAng="14207959" custScaleX="48066" custScaleY="130588" custLinFactNeighborX="-17723" custLinFactNeighborY="-20538"/>
      <dgm:spPr>
        <a:prstGeom prst="rect">
          <a:avLst/>
        </a:prstGeom>
        <a:noFill/>
        <a:ln>
          <a:noFill/>
        </a:ln>
      </dgm:spPr>
      <dgm:t>
        <a:bodyPr/>
        <a:lstStyle/>
        <a:p>
          <a:endParaRPr lang="cs-CZ"/>
        </a:p>
      </dgm:t>
    </dgm:pt>
    <dgm:pt modelId="{7E1A8C2D-F7AC-4EA1-A411-BA8EA3E184EE}" type="pres">
      <dgm:prSet presAssocID="{CEB238B3-363F-42B3-995D-DD6FF3AE998C}" presName="linComp" presStyleCnt="0"/>
      <dgm:spPr/>
    </dgm:pt>
    <dgm:pt modelId="{5FE0AB16-C4E0-41E0-954F-AA13834DD724}" type="pres">
      <dgm:prSet presAssocID="{D5DF2574-6103-4439-839B-AEDB1758FDBB}" presName="compNode" presStyleCnt="0"/>
      <dgm:spPr/>
    </dgm:pt>
    <dgm:pt modelId="{0C6F118F-2759-4D8C-9F7B-5B31DB8B878B}" type="pres">
      <dgm:prSet presAssocID="{D5DF2574-6103-4439-839B-AEDB1758FDBB}" presName="bkgdShape" presStyleLbl="node1" presStyleIdx="0" presStyleCnt="6"/>
      <dgm:spPr/>
      <dgm:t>
        <a:bodyPr/>
        <a:lstStyle/>
        <a:p>
          <a:endParaRPr lang="cs-CZ"/>
        </a:p>
      </dgm:t>
    </dgm:pt>
    <dgm:pt modelId="{3C4DD5E1-2CFE-4608-B900-E056C04D204B}" type="pres">
      <dgm:prSet presAssocID="{D5DF2574-6103-4439-839B-AEDB1758FDB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E0A76C-7578-43D0-B997-6FA3A12F7AFD}" type="pres">
      <dgm:prSet presAssocID="{D5DF2574-6103-4439-839B-AEDB1758FDBB}" presName="invisiNode" presStyleLbl="node1" presStyleIdx="0" presStyleCnt="6"/>
      <dgm:spPr/>
    </dgm:pt>
    <dgm:pt modelId="{C4A6CB3B-657B-4C14-917D-719B8E5AF696}" type="pres">
      <dgm:prSet presAssocID="{D5DF2574-6103-4439-839B-AEDB1758FDBB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7BEF4E-04ED-43F7-B10C-05BABF824D97}" type="pres">
      <dgm:prSet presAssocID="{F52C7694-ACA6-4464-868E-FA4BF082F50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BDF3FF46-2B3D-440A-8D88-FCA5560CDA1C}" type="pres">
      <dgm:prSet presAssocID="{173CDD60-631E-4080-A8B1-78704DF62DDA}" presName="compNode" presStyleCnt="0"/>
      <dgm:spPr/>
    </dgm:pt>
    <dgm:pt modelId="{98277E53-EB87-435F-8AE0-41EAEDFEF122}" type="pres">
      <dgm:prSet presAssocID="{173CDD60-631E-4080-A8B1-78704DF62DDA}" presName="bkgdShape" presStyleLbl="node1" presStyleIdx="1" presStyleCnt="6"/>
      <dgm:spPr/>
      <dgm:t>
        <a:bodyPr/>
        <a:lstStyle/>
        <a:p>
          <a:endParaRPr lang="cs-CZ"/>
        </a:p>
      </dgm:t>
    </dgm:pt>
    <dgm:pt modelId="{666881E2-731F-4AE2-86BF-FD8C6EFF9C00}" type="pres">
      <dgm:prSet presAssocID="{173CDD60-631E-4080-A8B1-78704DF62DD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04256B-EACE-4F75-9E4D-C40E9DE484F1}" type="pres">
      <dgm:prSet presAssocID="{173CDD60-631E-4080-A8B1-78704DF62DDA}" presName="invisiNode" presStyleLbl="node1" presStyleIdx="1" presStyleCnt="6"/>
      <dgm:spPr/>
    </dgm:pt>
    <dgm:pt modelId="{7C8D0705-65B7-4C51-8315-79AEC6C83EA7}" type="pres">
      <dgm:prSet presAssocID="{173CDD60-631E-4080-A8B1-78704DF62DDA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92430A3-FE46-49C2-97D8-C2283B9C3526}" type="pres">
      <dgm:prSet presAssocID="{705CE6FC-B602-4A2E-885B-9AE01C2A32F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2CF1098A-F77C-473A-8F9D-7FBB55C62F43}" type="pres">
      <dgm:prSet presAssocID="{ED86D6CA-4AB7-4A16-99BE-04FB687965D5}" presName="compNode" presStyleCnt="0"/>
      <dgm:spPr/>
    </dgm:pt>
    <dgm:pt modelId="{A8157351-6A86-4AA7-8A9E-9E88C362C5E6}" type="pres">
      <dgm:prSet presAssocID="{ED86D6CA-4AB7-4A16-99BE-04FB687965D5}" presName="bkgdShape" presStyleLbl="node1" presStyleIdx="2" presStyleCnt="6"/>
      <dgm:spPr/>
      <dgm:t>
        <a:bodyPr/>
        <a:lstStyle/>
        <a:p>
          <a:endParaRPr lang="cs-CZ"/>
        </a:p>
      </dgm:t>
    </dgm:pt>
    <dgm:pt modelId="{50649FF0-BB73-4327-9194-4E28FCB155C3}" type="pres">
      <dgm:prSet presAssocID="{ED86D6CA-4AB7-4A16-99BE-04FB687965D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FA4D24-CF10-4496-A619-4E801AC8DA44}" type="pres">
      <dgm:prSet presAssocID="{ED86D6CA-4AB7-4A16-99BE-04FB687965D5}" presName="invisiNode" presStyleLbl="node1" presStyleIdx="2" presStyleCnt="6"/>
      <dgm:spPr/>
    </dgm:pt>
    <dgm:pt modelId="{E4F3B485-E04C-431E-A69B-F053DFCAF1D1}" type="pres">
      <dgm:prSet presAssocID="{ED86D6CA-4AB7-4A16-99BE-04FB687965D5}" presName="imagNode" presStyleLbl="fgImgPlace1" presStyleIdx="2" presStyleCnt="6" custLinFactNeighborX="-2450" custLinFactNeighborY="-11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4B2D9CA-8B93-4DBD-BA5B-36B4D30A851E}" type="pres">
      <dgm:prSet presAssocID="{44E08CDE-DF3B-4924-871A-C920CC317B4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7A46F7E-C18E-47CE-8F61-BC00BA91B679}" type="pres">
      <dgm:prSet presAssocID="{95DC6B7F-BA0F-41AE-BEEF-920B62DA446A}" presName="compNode" presStyleCnt="0"/>
      <dgm:spPr/>
    </dgm:pt>
    <dgm:pt modelId="{468BD095-92FC-4B7A-BE8D-6F87FC8BE1BE}" type="pres">
      <dgm:prSet presAssocID="{95DC6B7F-BA0F-41AE-BEEF-920B62DA446A}" presName="bkgdShape" presStyleLbl="node1" presStyleIdx="3" presStyleCnt="6"/>
      <dgm:spPr/>
      <dgm:t>
        <a:bodyPr/>
        <a:lstStyle/>
        <a:p>
          <a:endParaRPr lang="cs-CZ"/>
        </a:p>
      </dgm:t>
    </dgm:pt>
    <dgm:pt modelId="{31AC8B5D-F1E9-4989-B6A0-E7ACA98E06E4}" type="pres">
      <dgm:prSet presAssocID="{95DC6B7F-BA0F-41AE-BEEF-920B62DA446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65F4A6-CB3C-457C-B3D9-364070028ED4}" type="pres">
      <dgm:prSet presAssocID="{95DC6B7F-BA0F-41AE-BEEF-920B62DA446A}" presName="invisiNode" presStyleLbl="node1" presStyleIdx="3" presStyleCnt="6"/>
      <dgm:spPr/>
    </dgm:pt>
    <dgm:pt modelId="{1FB2ED78-2730-40FA-A5AD-66120AFF9C4F}" type="pres">
      <dgm:prSet presAssocID="{95DC6B7F-BA0F-41AE-BEEF-920B62DA446A}" presName="imagNode" presStyleLbl="fgImgPlace1" presStyleIdx="3" presStyleCnt="6" custLinFactNeighborX="-2038" custLinFactNeighborY="-112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306D3BE-7C1D-495C-AD49-14718DEE9EE2}" type="pres">
      <dgm:prSet presAssocID="{1E46ACF4-6CC7-44AA-8864-3C4EFCA3F5B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7FDB9A31-124C-4BAA-9E77-05FC221C7B15}" type="pres">
      <dgm:prSet presAssocID="{E9EE5D1C-2F93-48C3-B6BB-61587ECDD482}" presName="compNode" presStyleCnt="0"/>
      <dgm:spPr/>
    </dgm:pt>
    <dgm:pt modelId="{1BDE2C01-EC97-4E44-B9BC-24AC9C0EFE0B}" type="pres">
      <dgm:prSet presAssocID="{E9EE5D1C-2F93-48C3-B6BB-61587ECDD482}" presName="bkgdShape" presStyleLbl="node1" presStyleIdx="4" presStyleCnt="6"/>
      <dgm:spPr/>
      <dgm:t>
        <a:bodyPr/>
        <a:lstStyle/>
        <a:p>
          <a:endParaRPr lang="cs-CZ"/>
        </a:p>
      </dgm:t>
    </dgm:pt>
    <dgm:pt modelId="{25D9008E-B0A8-4AE9-A508-96E18B3AD319}" type="pres">
      <dgm:prSet presAssocID="{E9EE5D1C-2F93-48C3-B6BB-61587ECDD48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ACCED4-DBF0-4697-9A6D-6D6ADE236395}" type="pres">
      <dgm:prSet presAssocID="{E9EE5D1C-2F93-48C3-B6BB-61587ECDD482}" presName="invisiNode" presStyleLbl="node1" presStyleIdx="4" presStyleCnt="6"/>
      <dgm:spPr/>
    </dgm:pt>
    <dgm:pt modelId="{29558E4C-A162-4734-B931-34567B12C517}" type="pres">
      <dgm:prSet presAssocID="{E9EE5D1C-2F93-48C3-B6BB-61587ECDD482}" presName="imagNode" presStyleLbl="fgImgPlace1" presStyleIdx="4" presStyleCnt="6" custLinFactNeighborX="3847" custLinFactNeighborY="-112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26DC8C-B888-4EAD-968B-BAC334DA8627}" type="pres">
      <dgm:prSet presAssocID="{77A343DE-4452-4586-BD09-9076491B289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94653AB-B8EE-43BD-9437-F5B3A4E43065}" type="pres">
      <dgm:prSet presAssocID="{D9F019CE-5A89-484B-95D1-32DB6A257101}" presName="compNode" presStyleCnt="0"/>
      <dgm:spPr/>
    </dgm:pt>
    <dgm:pt modelId="{7AC61F94-3BA8-4A11-B270-EF3431CAEBFF}" type="pres">
      <dgm:prSet presAssocID="{D9F019CE-5A89-484B-95D1-32DB6A257101}" presName="bkgdShape" presStyleLbl="node1" presStyleIdx="5" presStyleCnt="6"/>
      <dgm:spPr/>
      <dgm:t>
        <a:bodyPr/>
        <a:lstStyle/>
        <a:p>
          <a:endParaRPr lang="cs-CZ"/>
        </a:p>
      </dgm:t>
    </dgm:pt>
    <dgm:pt modelId="{0BCC06DE-1CCC-45C7-865D-CF9DEB3A2B57}" type="pres">
      <dgm:prSet presAssocID="{D9F019CE-5A89-484B-95D1-32DB6A257101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F68550-4698-476F-AA72-4B1BA128C76B}" type="pres">
      <dgm:prSet presAssocID="{D9F019CE-5A89-484B-95D1-32DB6A257101}" presName="invisiNode" presStyleLbl="node1" presStyleIdx="5" presStyleCnt="6"/>
      <dgm:spPr/>
    </dgm:pt>
    <dgm:pt modelId="{4CE465C1-1DF5-4B21-AAF0-42376D184F51}" type="pres">
      <dgm:prSet presAssocID="{D9F019CE-5A89-484B-95D1-32DB6A257101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255BC07-CB18-4667-AEFB-F978ED68CB48}" srcId="{CEB238B3-363F-42B3-995D-DD6FF3AE998C}" destId="{E9EE5D1C-2F93-48C3-B6BB-61587ECDD482}" srcOrd="4" destOrd="0" parTransId="{420BC0D8-83CA-41CD-AECC-B4A1B252C9C6}" sibTransId="{77A343DE-4452-4586-BD09-9076491B289A}"/>
    <dgm:cxn modelId="{A8A0E274-D2AE-4ED1-B6B9-A7A33D01B114}" type="presOf" srcId="{E9EE5D1C-2F93-48C3-B6BB-61587ECDD482}" destId="{1BDE2C01-EC97-4E44-B9BC-24AC9C0EFE0B}" srcOrd="0" destOrd="0" presId="urn:microsoft.com/office/officeart/2005/8/layout/hList7#1"/>
    <dgm:cxn modelId="{8D96FC5C-E644-4322-9C53-CFE810C18A37}" type="presOf" srcId="{D9F019CE-5A89-484B-95D1-32DB6A257101}" destId="{7AC61F94-3BA8-4A11-B270-EF3431CAEBFF}" srcOrd="0" destOrd="0" presId="urn:microsoft.com/office/officeart/2005/8/layout/hList7#1"/>
    <dgm:cxn modelId="{F240A3C7-5CE6-4C9F-BCA8-9B1F40B783B5}" type="presOf" srcId="{705CE6FC-B602-4A2E-885B-9AE01C2A32FE}" destId="{492430A3-FE46-49C2-97D8-C2283B9C3526}" srcOrd="0" destOrd="0" presId="urn:microsoft.com/office/officeart/2005/8/layout/hList7#1"/>
    <dgm:cxn modelId="{53E8A872-8051-4F42-B2B2-5002176207D4}" type="presOf" srcId="{D5DF2574-6103-4439-839B-AEDB1758FDBB}" destId="{0C6F118F-2759-4D8C-9F7B-5B31DB8B878B}" srcOrd="0" destOrd="0" presId="urn:microsoft.com/office/officeart/2005/8/layout/hList7#1"/>
    <dgm:cxn modelId="{31858DC1-A703-4389-978F-F13B1BB64160}" srcId="{CEB238B3-363F-42B3-995D-DD6FF3AE998C}" destId="{95DC6B7F-BA0F-41AE-BEEF-920B62DA446A}" srcOrd="3" destOrd="0" parTransId="{C58784DC-6CAA-4D5E-8691-0B39BEFDB345}" sibTransId="{1E46ACF4-6CC7-44AA-8864-3C4EFCA3F5BA}"/>
    <dgm:cxn modelId="{73B0537F-39A4-4288-8E0B-F2A0907BBA34}" type="presOf" srcId="{ED86D6CA-4AB7-4A16-99BE-04FB687965D5}" destId="{A8157351-6A86-4AA7-8A9E-9E88C362C5E6}" srcOrd="0" destOrd="0" presId="urn:microsoft.com/office/officeart/2005/8/layout/hList7#1"/>
    <dgm:cxn modelId="{B7796DDC-164C-4D2B-98FC-579700D14473}" type="presOf" srcId="{D5DF2574-6103-4439-839B-AEDB1758FDBB}" destId="{3C4DD5E1-2CFE-4608-B900-E056C04D204B}" srcOrd="1" destOrd="0" presId="urn:microsoft.com/office/officeart/2005/8/layout/hList7#1"/>
    <dgm:cxn modelId="{7520B6FF-7E69-464A-9109-8D8B35A56D28}" srcId="{CEB238B3-363F-42B3-995D-DD6FF3AE998C}" destId="{D5DF2574-6103-4439-839B-AEDB1758FDBB}" srcOrd="0" destOrd="0" parTransId="{43D2A081-0136-48BB-9879-A035DF0B00E4}" sibTransId="{F52C7694-ACA6-4464-868E-FA4BF082F50B}"/>
    <dgm:cxn modelId="{D2E1092A-4172-4078-AE17-2203984C97D6}" type="presOf" srcId="{173CDD60-631E-4080-A8B1-78704DF62DDA}" destId="{666881E2-731F-4AE2-86BF-FD8C6EFF9C00}" srcOrd="1" destOrd="0" presId="urn:microsoft.com/office/officeart/2005/8/layout/hList7#1"/>
    <dgm:cxn modelId="{92E8F927-FCFD-4A9E-BD0A-3A998C3B6919}" srcId="{CEB238B3-363F-42B3-995D-DD6FF3AE998C}" destId="{173CDD60-631E-4080-A8B1-78704DF62DDA}" srcOrd="1" destOrd="0" parTransId="{CCFE3BAE-EADA-4C0B-9D87-3E6CDB997338}" sibTransId="{705CE6FC-B602-4A2E-885B-9AE01C2A32FE}"/>
    <dgm:cxn modelId="{7304AF37-1EFE-4163-AE22-A6E1BF684538}" srcId="{CEB238B3-363F-42B3-995D-DD6FF3AE998C}" destId="{D9F019CE-5A89-484B-95D1-32DB6A257101}" srcOrd="5" destOrd="0" parTransId="{ECBFB53D-5421-43DF-B741-31C78867C1A3}" sibTransId="{04021622-4C4E-41CC-BFB5-F2AA3EBF912C}"/>
    <dgm:cxn modelId="{36778667-2743-49CF-B3FD-538B6A19B30C}" type="presOf" srcId="{F52C7694-ACA6-4464-868E-FA4BF082F50B}" destId="{E37BEF4E-04ED-43F7-B10C-05BABF824D97}" srcOrd="0" destOrd="0" presId="urn:microsoft.com/office/officeart/2005/8/layout/hList7#1"/>
    <dgm:cxn modelId="{ECE1D69D-CE70-4D39-8D70-F8BA99C3AB6E}" type="presOf" srcId="{95DC6B7F-BA0F-41AE-BEEF-920B62DA446A}" destId="{31AC8B5D-F1E9-4989-B6A0-E7ACA98E06E4}" srcOrd="1" destOrd="0" presId="urn:microsoft.com/office/officeart/2005/8/layout/hList7#1"/>
    <dgm:cxn modelId="{D6522645-40E2-48CC-81B4-B5D3160A047E}" type="presOf" srcId="{44E08CDE-DF3B-4924-871A-C920CC317B4E}" destId="{14B2D9CA-8B93-4DBD-BA5B-36B4D30A851E}" srcOrd="0" destOrd="0" presId="urn:microsoft.com/office/officeart/2005/8/layout/hList7#1"/>
    <dgm:cxn modelId="{6B4D0310-AEA5-40BC-B0D1-64967586C276}" type="presOf" srcId="{CEB238B3-363F-42B3-995D-DD6FF3AE998C}" destId="{4DE0D83C-9C4E-4E65-B261-20B64F5AC183}" srcOrd="0" destOrd="0" presId="urn:microsoft.com/office/officeart/2005/8/layout/hList7#1"/>
    <dgm:cxn modelId="{280C759A-C0AD-465B-867F-B4508BFA6D66}" type="presOf" srcId="{ED86D6CA-4AB7-4A16-99BE-04FB687965D5}" destId="{50649FF0-BB73-4327-9194-4E28FCB155C3}" srcOrd="1" destOrd="0" presId="urn:microsoft.com/office/officeart/2005/8/layout/hList7#1"/>
    <dgm:cxn modelId="{83E6910D-6F15-43A4-8EB8-81B7F9635528}" type="presOf" srcId="{E9EE5D1C-2F93-48C3-B6BB-61587ECDD482}" destId="{25D9008E-B0A8-4AE9-A508-96E18B3AD319}" srcOrd="1" destOrd="0" presId="urn:microsoft.com/office/officeart/2005/8/layout/hList7#1"/>
    <dgm:cxn modelId="{3531C4FD-6ED0-4E8F-BEEB-874FBDB665AD}" srcId="{CEB238B3-363F-42B3-995D-DD6FF3AE998C}" destId="{ED86D6CA-4AB7-4A16-99BE-04FB687965D5}" srcOrd="2" destOrd="0" parTransId="{90C2E58D-75EF-4111-92C2-3360C64EF1B6}" sibTransId="{44E08CDE-DF3B-4924-871A-C920CC317B4E}"/>
    <dgm:cxn modelId="{4A20A555-0885-4A8E-B0EB-31D1FE135B8F}" type="presOf" srcId="{95DC6B7F-BA0F-41AE-BEEF-920B62DA446A}" destId="{468BD095-92FC-4B7A-BE8D-6F87FC8BE1BE}" srcOrd="0" destOrd="0" presId="urn:microsoft.com/office/officeart/2005/8/layout/hList7#1"/>
    <dgm:cxn modelId="{4F7EA74C-913B-4CA6-B6CB-BD47DD9D8E47}" type="presOf" srcId="{173CDD60-631E-4080-A8B1-78704DF62DDA}" destId="{98277E53-EB87-435F-8AE0-41EAEDFEF122}" srcOrd="0" destOrd="0" presId="urn:microsoft.com/office/officeart/2005/8/layout/hList7#1"/>
    <dgm:cxn modelId="{3C835035-6CA6-4942-A590-36E2D493A230}" type="presOf" srcId="{D9F019CE-5A89-484B-95D1-32DB6A257101}" destId="{0BCC06DE-1CCC-45C7-865D-CF9DEB3A2B57}" srcOrd="1" destOrd="0" presId="urn:microsoft.com/office/officeart/2005/8/layout/hList7#1"/>
    <dgm:cxn modelId="{C440D237-36C8-4EFF-A393-03C593E043EE}" type="presOf" srcId="{77A343DE-4452-4586-BD09-9076491B289A}" destId="{FD26DC8C-B888-4EAD-968B-BAC334DA8627}" srcOrd="0" destOrd="0" presId="urn:microsoft.com/office/officeart/2005/8/layout/hList7#1"/>
    <dgm:cxn modelId="{544FD03F-A3A3-4363-BBBC-7F1AC04C7635}" type="presOf" srcId="{1E46ACF4-6CC7-44AA-8864-3C4EFCA3F5BA}" destId="{8306D3BE-7C1D-495C-AD49-14718DEE9EE2}" srcOrd="0" destOrd="0" presId="urn:microsoft.com/office/officeart/2005/8/layout/hList7#1"/>
    <dgm:cxn modelId="{3FBE47C1-3355-496F-9E91-803A819DE752}" type="presParOf" srcId="{4DE0D83C-9C4E-4E65-B261-20B64F5AC183}" destId="{F1F208ED-0AAA-4FCC-A946-C2B627193EAB}" srcOrd="0" destOrd="0" presId="urn:microsoft.com/office/officeart/2005/8/layout/hList7#1"/>
    <dgm:cxn modelId="{76D271AC-AEEF-4DBE-8C83-0B6672DCB9AF}" type="presParOf" srcId="{4DE0D83C-9C4E-4E65-B261-20B64F5AC183}" destId="{7E1A8C2D-F7AC-4EA1-A411-BA8EA3E184EE}" srcOrd="1" destOrd="0" presId="urn:microsoft.com/office/officeart/2005/8/layout/hList7#1"/>
    <dgm:cxn modelId="{A79959C8-97F3-4DBE-BC44-58D88F732F32}" type="presParOf" srcId="{7E1A8C2D-F7AC-4EA1-A411-BA8EA3E184EE}" destId="{5FE0AB16-C4E0-41E0-954F-AA13834DD724}" srcOrd="0" destOrd="0" presId="urn:microsoft.com/office/officeart/2005/8/layout/hList7#1"/>
    <dgm:cxn modelId="{C46CFF37-ACCD-4A25-9305-2014E3861132}" type="presParOf" srcId="{5FE0AB16-C4E0-41E0-954F-AA13834DD724}" destId="{0C6F118F-2759-4D8C-9F7B-5B31DB8B878B}" srcOrd="0" destOrd="0" presId="urn:microsoft.com/office/officeart/2005/8/layout/hList7#1"/>
    <dgm:cxn modelId="{ABB77B5B-D126-4D8A-8486-BA470D0EBD62}" type="presParOf" srcId="{5FE0AB16-C4E0-41E0-954F-AA13834DD724}" destId="{3C4DD5E1-2CFE-4608-B900-E056C04D204B}" srcOrd="1" destOrd="0" presId="urn:microsoft.com/office/officeart/2005/8/layout/hList7#1"/>
    <dgm:cxn modelId="{56269C0C-30B2-4425-82C3-225925F98A89}" type="presParOf" srcId="{5FE0AB16-C4E0-41E0-954F-AA13834DD724}" destId="{F7E0A76C-7578-43D0-B997-6FA3A12F7AFD}" srcOrd="2" destOrd="0" presId="urn:microsoft.com/office/officeart/2005/8/layout/hList7#1"/>
    <dgm:cxn modelId="{EC8DCF07-6C4E-451B-A1C6-1DD5B24D4569}" type="presParOf" srcId="{5FE0AB16-C4E0-41E0-954F-AA13834DD724}" destId="{C4A6CB3B-657B-4C14-917D-719B8E5AF696}" srcOrd="3" destOrd="0" presId="urn:microsoft.com/office/officeart/2005/8/layout/hList7#1"/>
    <dgm:cxn modelId="{0155AAEC-84F3-484F-8804-CDE0AE82BAA8}" type="presParOf" srcId="{7E1A8C2D-F7AC-4EA1-A411-BA8EA3E184EE}" destId="{E37BEF4E-04ED-43F7-B10C-05BABF824D97}" srcOrd="1" destOrd="0" presId="urn:microsoft.com/office/officeart/2005/8/layout/hList7#1"/>
    <dgm:cxn modelId="{18350D41-C013-49B7-A730-D230E93CC15A}" type="presParOf" srcId="{7E1A8C2D-F7AC-4EA1-A411-BA8EA3E184EE}" destId="{BDF3FF46-2B3D-440A-8D88-FCA5560CDA1C}" srcOrd="2" destOrd="0" presId="urn:microsoft.com/office/officeart/2005/8/layout/hList7#1"/>
    <dgm:cxn modelId="{7821F6D5-6DC1-4D96-9AA5-B9D5DEEF4519}" type="presParOf" srcId="{BDF3FF46-2B3D-440A-8D88-FCA5560CDA1C}" destId="{98277E53-EB87-435F-8AE0-41EAEDFEF122}" srcOrd="0" destOrd="0" presId="urn:microsoft.com/office/officeart/2005/8/layout/hList7#1"/>
    <dgm:cxn modelId="{C9D1E94C-7AAC-4187-838E-A6F94A2426C8}" type="presParOf" srcId="{BDF3FF46-2B3D-440A-8D88-FCA5560CDA1C}" destId="{666881E2-731F-4AE2-86BF-FD8C6EFF9C00}" srcOrd="1" destOrd="0" presId="urn:microsoft.com/office/officeart/2005/8/layout/hList7#1"/>
    <dgm:cxn modelId="{20BD48CA-8B55-4E1A-8948-D9B5DB1FBC62}" type="presParOf" srcId="{BDF3FF46-2B3D-440A-8D88-FCA5560CDA1C}" destId="{2D04256B-EACE-4F75-9E4D-C40E9DE484F1}" srcOrd="2" destOrd="0" presId="urn:microsoft.com/office/officeart/2005/8/layout/hList7#1"/>
    <dgm:cxn modelId="{43E097FA-ED75-42FA-9638-BE0916345155}" type="presParOf" srcId="{BDF3FF46-2B3D-440A-8D88-FCA5560CDA1C}" destId="{7C8D0705-65B7-4C51-8315-79AEC6C83EA7}" srcOrd="3" destOrd="0" presId="urn:microsoft.com/office/officeart/2005/8/layout/hList7#1"/>
    <dgm:cxn modelId="{13C88B7D-0699-4C80-8C81-4A271EBB1F58}" type="presParOf" srcId="{7E1A8C2D-F7AC-4EA1-A411-BA8EA3E184EE}" destId="{492430A3-FE46-49C2-97D8-C2283B9C3526}" srcOrd="3" destOrd="0" presId="urn:microsoft.com/office/officeart/2005/8/layout/hList7#1"/>
    <dgm:cxn modelId="{876FCA3F-0572-4AB2-BB31-9F2A6FEF5715}" type="presParOf" srcId="{7E1A8C2D-F7AC-4EA1-A411-BA8EA3E184EE}" destId="{2CF1098A-F77C-473A-8F9D-7FBB55C62F43}" srcOrd="4" destOrd="0" presId="urn:microsoft.com/office/officeart/2005/8/layout/hList7#1"/>
    <dgm:cxn modelId="{C2EEE0B1-69A1-4BEF-B38D-E703C5D55A68}" type="presParOf" srcId="{2CF1098A-F77C-473A-8F9D-7FBB55C62F43}" destId="{A8157351-6A86-4AA7-8A9E-9E88C362C5E6}" srcOrd="0" destOrd="0" presId="urn:microsoft.com/office/officeart/2005/8/layout/hList7#1"/>
    <dgm:cxn modelId="{B2C38046-9869-4F94-BB0A-EED992450917}" type="presParOf" srcId="{2CF1098A-F77C-473A-8F9D-7FBB55C62F43}" destId="{50649FF0-BB73-4327-9194-4E28FCB155C3}" srcOrd="1" destOrd="0" presId="urn:microsoft.com/office/officeart/2005/8/layout/hList7#1"/>
    <dgm:cxn modelId="{807EFB72-CE76-47CE-B8A6-C47AFC81D2D6}" type="presParOf" srcId="{2CF1098A-F77C-473A-8F9D-7FBB55C62F43}" destId="{E6FA4D24-CF10-4496-A619-4E801AC8DA44}" srcOrd="2" destOrd="0" presId="urn:microsoft.com/office/officeart/2005/8/layout/hList7#1"/>
    <dgm:cxn modelId="{23BC8662-09C2-4D16-B7D5-EC58D4C59B16}" type="presParOf" srcId="{2CF1098A-F77C-473A-8F9D-7FBB55C62F43}" destId="{E4F3B485-E04C-431E-A69B-F053DFCAF1D1}" srcOrd="3" destOrd="0" presId="urn:microsoft.com/office/officeart/2005/8/layout/hList7#1"/>
    <dgm:cxn modelId="{E48CF9EE-6AE5-4A8A-8CF2-A37C6B3D32FE}" type="presParOf" srcId="{7E1A8C2D-F7AC-4EA1-A411-BA8EA3E184EE}" destId="{14B2D9CA-8B93-4DBD-BA5B-36B4D30A851E}" srcOrd="5" destOrd="0" presId="urn:microsoft.com/office/officeart/2005/8/layout/hList7#1"/>
    <dgm:cxn modelId="{03BCD2E3-500D-4697-A9A3-E3A73AB1529F}" type="presParOf" srcId="{7E1A8C2D-F7AC-4EA1-A411-BA8EA3E184EE}" destId="{D7A46F7E-C18E-47CE-8F61-BC00BA91B679}" srcOrd="6" destOrd="0" presId="urn:microsoft.com/office/officeart/2005/8/layout/hList7#1"/>
    <dgm:cxn modelId="{869EE712-09DF-4A44-8409-CD7095BEADF9}" type="presParOf" srcId="{D7A46F7E-C18E-47CE-8F61-BC00BA91B679}" destId="{468BD095-92FC-4B7A-BE8D-6F87FC8BE1BE}" srcOrd="0" destOrd="0" presId="urn:microsoft.com/office/officeart/2005/8/layout/hList7#1"/>
    <dgm:cxn modelId="{050E1655-9DA1-4263-A511-CF16852D6B05}" type="presParOf" srcId="{D7A46F7E-C18E-47CE-8F61-BC00BA91B679}" destId="{31AC8B5D-F1E9-4989-B6A0-E7ACA98E06E4}" srcOrd="1" destOrd="0" presId="urn:microsoft.com/office/officeart/2005/8/layout/hList7#1"/>
    <dgm:cxn modelId="{62FB3CFB-23E7-423B-AC13-CED684883124}" type="presParOf" srcId="{D7A46F7E-C18E-47CE-8F61-BC00BA91B679}" destId="{6965F4A6-CB3C-457C-B3D9-364070028ED4}" srcOrd="2" destOrd="0" presId="urn:microsoft.com/office/officeart/2005/8/layout/hList7#1"/>
    <dgm:cxn modelId="{5485FD98-49DF-498C-A6A6-DDDFEEDC255F}" type="presParOf" srcId="{D7A46F7E-C18E-47CE-8F61-BC00BA91B679}" destId="{1FB2ED78-2730-40FA-A5AD-66120AFF9C4F}" srcOrd="3" destOrd="0" presId="urn:microsoft.com/office/officeart/2005/8/layout/hList7#1"/>
    <dgm:cxn modelId="{80FB27EE-B994-479B-8DD0-B01C7C60D24E}" type="presParOf" srcId="{7E1A8C2D-F7AC-4EA1-A411-BA8EA3E184EE}" destId="{8306D3BE-7C1D-495C-AD49-14718DEE9EE2}" srcOrd="7" destOrd="0" presId="urn:microsoft.com/office/officeart/2005/8/layout/hList7#1"/>
    <dgm:cxn modelId="{FAE383E8-9C1A-413E-A152-9CC717AF0629}" type="presParOf" srcId="{7E1A8C2D-F7AC-4EA1-A411-BA8EA3E184EE}" destId="{7FDB9A31-124C-4BAA-9E77-05FC221C7B15}" srcOrd="8" destOrd="0" presId="urn:microsoft.com/office/officeart/2005/8/layout/hList7#1"/>
    <dgm:cxn modelId="{0F8E0930-A05E-49C3-A4A5-C883E17D635F}" type="presParOf" srcId="{7FDB9A31-124C-4BAA-9E77-05FC221C7B15}" destId="{1BDE2C01-EC97-4E44-B9BC-24AC9C0EFE0B}" srcOrd="0" destOrd="0" presId="urn:microsoft.com/office/officeart/2005/8/layout/hList7#1"/>
    <dgm:cxn modelId="{82C6D97E-ED81-419C-87E0-ABB97EEA866E}" type="presParOf" srcId="{7FDB9A31-124C-4BAA-9E77-05FC221C7B15}" destId="{25D9008E-B0A8-4AE9-A508-96E18B3AD319}" srcOrd="1" destOrd="0" presId="urn:microsoft.com/office/officeart/2005/8/layout/hList7#1"/>
    <dgm:cxn modelId="{46F1CF61-4808-4911-ACA4-9FF3BE07A354}" type="presParOf" srcId="{7FDB9A31-124C-4BAA-9E77-05FC221C7B15}" destId="{B2ACCED4-DBF0-4697-9A6D-6D6ADE236395}" srcOrd="2" destOrd="0" presId="urn:microsoft.com/office/officeart/2005/8/layout/hList7#1"/>
    <dgm:cxn modelId="{C6D952B7-45F7-41D0-A893-BF888D1CD0F8}" type="presParOf" srcId="{7FDB9A31-124C-4BAA-9E77-05FC221C7B15}" destId="{29558E4C-A162-4734-B931-34567B12C517}" srcOrd="3" destOrd="0" presId="urn:microsoft.com/office/officeart/2005/8/layout/hList7#1"/>
    <dgm:cxn modelId="{170F7CCD-4B5C-46B7-9668-1C1DB77C80F2}" type="presParOf" srcId="{7E1A8C2D-F7AC-4EA1-A411-BA8EA3E184EE}" destId="{FD26DC8C-B888-4EAD-968B-BAC334DA8627}" srcOrd="9" destOrd="0" presId="urn:microsoft.com/office/officeart/2005/8/layout/hList7#1"/>
    <dgm:cxn modelId="{028C179C-6E51-4044-8BEE-DDD7E37AC099}" type="presParOf" srcId="{7E1A8C2D-F7AC-4EA1-A411-BA8EA3E184EE}" destId="{E94653AB-B8EE-43BD-9437-F5B3A4E43065}" srcOrd="10" destOrd="0" presId="urn:microsoft.com/office/officeart/2005/8/layout/hList7#1"/>
    <dgm:cxn modelId="{15DC4130-E03D-4457-AD03-6B343E77DEB8}" type="presParOf" srcId="{E94653AB-B8EE-43BD-9437-F5B3A4E43065}" destId="{7AC61F94-3BA8-4A11-B270-EF3431CAEBFF}" srcOrd="0" destOrd="0" presId="urn:microsoft.com/office/officeart/2005/8/layout/hList7#1"/>
    <dgm:cxn modelId="{BEA909D9-38E4-4EF3-9BE6-E79929B5338A}" type="presParOf" srcId="{E94653AB-B8EE-43BD-9437-F5B3A4E43065}" destId="{0BCC06DE-1CCC-45C7-865D-CF9DEB3A2B57}" srcOrd="1" destOrd="0" presId="urn:microsoft.com/office/officeart/2005/8/layout/hList7#1"/>
    <dgm:cxn modelId="{FA19545D-D09E-4448-AC3C-82885D725183}" type="presParOf" srcId="{E94653AB-B8EE-43BD-9437-F5B3A4E43065}" destId="{48F68550-4698-476F-AA72-4B1BA128C76B}" srcOrd="2" destOrd="0" presId="urn:microsoft.com/office/officeart/2005/8/layout/hList7#1"/>
    <dgm:cxn modelId="{5160A36F-EB83-4F97-BDC4-AB19F8D2319E}" type="presParOf" srcId="{E94653AB-B8EE-43BD-9437-F5B3A4E43065}" destId="{4CE465C1-1DF5-4B21-AAF0-42376D184F5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F118F-2759-4D8C-9F7B-5B31DB8B878B}">
      <dsp:nvSpPr>
        <dsp:cNvPr id="0" name=""/>
        <dsp:cNvSpPr/>
      </dsp:nvSpPr>
      <dsp:spPr>
        <a:xfrm>
          <a:off x="104" y="0"/>
          <a:ext cx="1393291" cy="4120231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1. Zařízení pro tepelnou výměnu</a:t>
          </a:r>
          <a:endParaRPr lang="cs-CZ" sz="1600" b="1" kern="1200" dirty="0"/>
        </a:p>
      </dsp:txBody>
      <dsp:txXfrm>
        <a:off x="104" y="1648092"/>
        <a:ext cx="1393291" cy="1648092"/>
      </dsp:txXfrm>
    </dsp:sp>
    <dsp:sp modelId="{C4A6CB3B-657B-4C14-917D-719B8E5AF696}">
      <dsp:nvSpPr>
        <dsp:cNvPr id="0" name=""/>
        <dsp:cNvSpPr/>
      </dsp:nvSpPr>
      <dsp:spPr>
        <a:xfrm>
          <a:off x="41903" y="247213"/>
          <a:ext cx="1309694" cy="13720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277E53-EB87-435F-8AE0-41EAEDFEF122}">
      <dsp:nvSpPr>
        <dsp:cNvPr id="0" name=""/>
        <dsp:cNvSpPr/>
      </dsp:nvSpPr>
      <dsp:spPr>
        <a:xfrm>
          <a:off x="1435194" y="0"/>
          <a:ext cx="1393291" cy="4120231"/>
        </a:xfrm>
        <a:prstGeom prst="roundRect">
          <a:avLst>
            <a:gd name="adj" fmla="val 10000"/>
          </a:avLst>
        </a:prstGeom>
        <a:solidFill>
          <a:srgbClr val="F24F0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2. Obrazovky, monitory a zařízení obsahující obrazovky o ploše nad 100 cm</a:t>
          </a:r>
          <a:r>
            <a:rPr lang="cs-CZ" sz="1600" b="1" kern="1200" baseline="30000" dirty="0" smtClean="0"/>
            <a:t>2</a:t>
          </a:r>
          <a:r>
            <a:rPr lang="cs-CZ" sz="1600" b="1" kern="1200" dirty="0" smtClean="0"/>
            <a:t>  </a:t>
          </a:r>
          <a:endParaRPr lang="cs-CZ" sz="1600" b="1" kern="1200" dirty="0"/>
        </a:p>
      </dsp:txBody>
      <dsp:txXfrm>
        <a:off x="1435194" y="1648092"/>
        <a:ext cx="1393291" cy="1648092"/>
      </dsp:txXfrm>
    </dsp:sp>
    <dsp:sp modelId="{7C8D0705-65B7-4C51-8315-79AEC6C83EA7}">
      <dsp:nvSpPr>
        <dsp:cNvPr id="0" name=""/>
        <dsp:cNvSpPr/>
      </dsp:nvSpPr>
      <dsp:spPr>
        <a:xfrm>
          <a:off x="1476993" y="247213"/>
          <a:ext cx="1309694" cy="13720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157351-6A86-4AA7-8A9E-9E88C362C5E6}">
      <dsp:nvSpPr>
        <dsp:cNvPr id="0" name=""/>
        <dsp:cNvSpPr/>
      </dsp:nvSpPr>
      <dsp:spPr>
        <a:xfrm>
          <a:off x="2870285" y="0"/>
          <a:ext cx="1393291" cy="4120231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3. Světelné zdroje</a:t>
          </a:r>
          <a:endParaRPr lang="cs-CZ" sz="1600" b="1" kern="1200" dirty="0"/>
        </a:p>
      </dsp:txBody>
      <dsp:txXfrm>
        <a:off x="2870285" y="1648092"/>
        <a:ext cx="1393291" cy="1648092"/>
      </dsp:txXfrm>
    </dsp:sp>
    <dsp:sp modelId="{E4F3B485-E04C-431E-A69B-F053DFCAF1D1}">
      <dsp:nvSpPr>
        <dsp:cNvPr id="0" name=""/>
        <dsp:cNvSpPr/>
      </dsp:nvSpPr>
      <dsp:spPr>
        <a:xfrm>
          <a:off x="2879996" y="231805"/>
          <a:ext cx="1309694" cy="13720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8BD095-92FC-4B7A-BE8D-6F87FC8BE1BE}">
      <dsp:nvSpPr>
        <dsp:cNvPr id="0" name=""/>
        <dsp:cNvSpPr/>
      </dsp:nvSpPr>
      <dsp:spPr>
        <a:xfrm>
          <a:off x="4305375" y="0"/>
          <a:ext cx="1393291" cy="4120231"/>
        </a:xfrm>
        <a:prstGeom prst="roundRect">
          <a:avLst>
            <a:gd name="adj" fmla="val 10000"/>
          </a:avLst>
        </a:prstGeom>
        <a:solidFill>
          <a:srgbClr val="87BF6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4. Velká zařízení</a:t>
          </a:r>
          <a:endParaRPr lang="cs-CZ" sz="1600" b="1" kern="1200" dirty="0"/>
        </a:p>
      </dsp:txBody>
      <dsp:txXfrm>
        <a:off x="4305375" y="1648092"/>
        <a:ext cx="1393291" cy="1648092"/>
      </dsp:txXfrm>
    </dsp:sp>
    <dsp:sp modelId="{1FB2ED78-2730-40FA-A5AD-66120AFF9C4F}">
      <dsp:nvSpPr>
        <dsp:cNvPr id="0" name=""/>
        <dsp:cNvSpPr/>
      </dsp:nvSpPr>
      <dsp:spPr>
        <a:xfrm>
          <a:off x="4320482" y="231805"/>
          <a:ext cx="1309694" cy="13720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DE2C01-EC97-4E44-B9BC-24AC9C0EFE0B}">
      <dsp:nvSpPr>
        <dsp:cNvPr id="0" name=""/>
        <dsp:cNvSpPr/>
      </dsp:nvSpPr>
      <dsp:spPr>
        <a:xfrm>
          <a:off x="5740465" y="0"/>
          <a:ext cx="1393291" cy="4120231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5. Malá zařízení</a:t>
          </a:r>
          <a:endParaRPr lang="cs-CZ" sz="1600" b="1" kern="1200" dirty="0"/>
        </a:p>
      </dsp:txBody>
      <dsp:txXfrm>
        <a:off x="5740465" y="1648092"/>
        <a:ext cx="1393291" cy="1648092"/>
      </dsp:txXfrm>
    </dsp:sp>
    <dsp:sp modelId="{29558E4C-A162-4734-B931-34567B12C517}">
      <dsp:nvSpPr>
        <dsp:cNvPr id="0" name=""/>
        <dsp:cNvSpPr/>
      </dsp:nvSpPr>
      <dsp:spPr>
        <a:xfrm>
          <a:off x="5832648" y="231805"/>
          <a:ext cx="1309694" cy="13720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61F94-3BA8-4A11-B270-EF3431CAEBFF}">
      <dsp:nvSpPr>
        <dsp:cNvPr id="0" name=""/>
        <dsp:cNvSpPr/>
      </dsp:nvSpPr>
      <dsp:spPr>
        <a:xfrm>
          <a:off x="7175555" y="0"/>
          <a:ext cx="1393291" cy="4120231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</a:rPr>
            <a:t>6. Malá zařízení IT a telekomunikačních technologií 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7175555" y="1648092"/>
        <a:ext cx="1393291" cy="1648092"/>
      </dsp:txXfrm>
    </dsp:sp>
    <dsp:sp modelId="{4CE465C1-1DF5-4B21-AAF0-42376D184F51}">
      <dsp:nvSpPr>
        <dsp:cNvPr id="0" name=""/>
        <dsp:cNvSpPr/>
      </dsp:nvSpPr>
      <dsp:spPr>
        <a:xfrm>
          <a:off x="7217354" y="247213"/>
          <a:ext cx="1309694" cy="13720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F208ED-0AAA-4FCC-A946-C2B627193EAB}">
      <dsp:nvSpPr>
        <dsp:cNvPr id="0" name=""/>
        <dsp:cNvSpPr/>
      </dsp:nvSpPr>
      <dsp:spPr>
        <a:xfrm rot="14207959">
          <a:off x="992668" y="3074731"/>
          <a:ext cx="3789252" cy="807079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8E70-1DEA-46E4-8D41-9E0E54346C4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CD65-503F-4128-A5B8-263D3555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DE00A-9631-4BB8-A930-C2981D20A492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81A8B-09AF-49A7-A670-0B9177B3AD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29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B6E2C3E-6B5B-482D-A927-A40A742FBAE1}" type="slidenum">
              <a:rPr 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1</a:t>
            </a:fld>
            <a:endParaRPr 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62" y="4723567"/>
            <a:ext cx="5442904" cy="447587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67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D19B5F9-AB2F-4BE8-98B9-F1B2AEA613FA}" type="slidenum">
              <a:rPr lang="cs-CZ" alt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10</a:t>
            </a:fld>
            <a:endParaRPr lang="cs-CZ" alt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8875" cy="37274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62" y="4723567"/>
            <a:ext cx="5442904" cy="4475876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027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67544" y="692696"/>
            <a:ext cx="8207375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b="1" dirty="0" smtClean="0">
                <a:solidFill>
                  <a:srgbClr val="000000"/>
                </a:solidFill>
              </a:rPr>
              <a:t>Změna rozsahu definice elektrozařízení</a:t>
            </a:r>
            <a:endParaRPr lang="cs-CZ" sz="3600" b="1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949950"/>
            <a:ext cx="2403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871788" y="5013176"/>
            <a:ext cx="587186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 smtClean="0"/>
              <a:t>Seminář k zákonu o odpadech – změna rozsahu definice EEZ</a:t>
            </a:r>
          </a:p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Praha, 11. prosince 2018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54" name="Obdélník 5"/>
          <p:cNvSpPr>
            <a:spLocks noChangeArrowheads="1"/>
          </p:cNvSpPr>
          <p:nvPr/>
        </p:nvSpPr>
        <p:spPr bwMode="auto">
          <a:xfrm>
            <a:off x="2267744" y="3140968"/>
            <a:ext cx="41036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Mgr. Ing. Ladislav </a:t>
            </a:r>
            <a:r>
              <a:rPr lang="cs-CZ" sz="2400" b="1" dirty="0" err="1">
                <a:solidFill>
                  <a:srgbClr val="000000"/>
                </a:solidFill>
              </a:rPr>
              <a:t>Trylč</a:t>
            </a:r>
            <a:endParaRPr lang="cs-CZ" sz="24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i="1" dirty="0" smtClean="0">
                <a:solidFill>
                  <a:srgbClr val="000000"/>
                </a:solidFill>
              </a:rPr>
              <a:t>Vedoucí oddělení </a:t>
            </a:r>
            <a:r>
              <a:rPr lang="cs-CZ" i="1" dirty="0">
                <a:solidFill>
                  <a:srgbClr val="000000"/>
                </a:solidFill>
              </a:rPr>
              <a:t>zpětného </a:t>
            </a:r>
            <a:r>
              <a:rPr lang="cs-CZ" i="1" dirty="0" smtClean="0">
                <a:solidFill>
                  <a:srgbClr val="000000"/>
                </a:solidFill>
              </a:rPr>
              <a:t>odběru </a:t>
            </a:r>
            <a:br>
              <a:rPr lang="cs-CZ" i="1" dirty="0" smtClean="0">
                <a:solidFill>
                  <a:srgbClr val="000000"/>
                </a:solidFill>
              </a:rPr>
            </a:br>
            <a:r>
              <a:rPr lang="cs-CZ" i="1" dirty="0" smtClean="0">
                <a:solidFill>
                  <a:srgbClr val="000000"/>
                </a:solidFill>
              </a:rPr>
              <a:t>Odbor </a:t>
            </a:r>
            <a:r>
              <a:rPr lang="cs-CZ" i="1" dirty="0">
                <a:solidFill>
                  <a:srgbClr val="000000"/>
                </a:solidFill>
              </a:rPr>
              <a:t>odpadů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i="1" dirty="0">
                <a:solidFill>
                  <a:srgbClr val="000000"/>
                </a:solidFill>
              </a:rPr>
              <a:t>Ministerstvo životního prostředí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55650" y="2205038"/>
            <a:ext cx="3484072" cy="2218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>
                <a:solidFill>
                  <a:srgbClr val="000000"/>
                </a:solidFill>
              </a:rPr>
              <a:t>Mgr. Ing. Ladislav </a:t>
            </a:r>
            <a:r>
              <a:rPr lang="cs-CZ" altLang="cs-CZ" b="1" dirty="0" err="1">
                <a:solidFill>
                  <a:srgbClr val="000000"/>
                </a:solidFill>
              </a:rPr>
              <a:t>Trylč</a:t>
            </a:r>
            <a:endParaRPr lang="cs-CZ" altLang="cs-CZ" b="1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>
                <a:solidFill>
                  <a:srgbClr val="000000"/>
                </a:solidFill>
              </a:rPr>
              <a:t>Vedoucí oddělení zpětného odběru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>
                <a:solidFill>
                  <a:srgbClr val="000000"/>
                </a:solidFill>
              </a:rPr>
              <a:t>Odbor odpadů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Tel.: 267 122 208, Mob.: 602 </a:t>
            </a:r>
            <a:r>
              <a:rPr lang="cs-CZ" altLang="cs-CZ" sz="1600" dirty="0" smtClean="0">
                <a:solidFill>
                  <a:srgbClr val="000000"/>
                </a:solidFill>
              </a:rPr>
              <a:t>743 928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E-mail.: Ladislav.</a:t>
            </a:r>
            <a:r>
              <a:rPr lang="cs-CZ" altLang="cs-CZ" sz="1600" dirty="0" err="1">
                <a:solidFill>
                  <a:srgbClr val="000000"/>
                </a:solidFill>
              </a:rPr>
              <a:t>trylc</a:t>
            </a:r>
            <a:r>
              <a:rPr lang="cs-CZ" altLang="cs-CZ" sz="1600" dirty="0">
                <a:solidFill>
                  <a:srgbClr val="000000"/>
                </a:solidFill>
              </a:rPr>
              <a:t>@</a:t>
            </a:r>
            <a:r>
              <a:rPr lang="cs-CZ" altLang="cs-CZ" sz="1600" dirty="0" err="1">
                <a:solidFill>
                  <a:srgbClr val="000000"/>
                </a:solidFill>
              </a:rPr>
              <a:t>mzp.cz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>
              <a:solidFill>
                <a:srgbClr val="000000"/>
              </a:solidFill>
            </a:endParaRPr>
          </a:p>
        </p:txBody>
      </p:sp>
      <p:sp>
        <p:nvSpPr>
          <p:cNvPr id="25604" name="TextovéPole 8"/>
          <p:cNvSpPr txBox="1">
            <a:spLocks noChangeArrowheads="1"/>
          </p:cNvSpPr>
          <p:nvPr/>
        </p:nvSpPr>
        <p:spPr bwMode="auto">
          <a:xfrm>
            <a:off x="3132138" y="765175"/>
            <a:ext cx="2687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Děkuji  za pozornost</a:t>
            </a:r>
          </a:p>
        </p:txBody>
      </p:sp>
      <p:sp>
        <p:nvSpPr>
          <p:cNvPr id="25605" name="Obdélník 5"/>
          <p:cNvSpPr>
            <a:spLocks noChangeArrowheads="1"/>
          </p:cNvSpPr>
          <p:nvPr/>
        </p:nvSpPr>
        <p:spPr bwMode="auto">
          <a:xfrm>
            <a:off x="4427984" y="4797152"/>
            <a:ext cx="3171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 smtClean="0">
                <a:solidFill>
                  <a:srgbClr val="000000"/>
                </a:solidFill>
              </a:rPr>
              <a:t>www.</a:t>
            </a:r>
            <a:r>
              <a:rPr lang="cs-CZ" altLang="cs-CZ" dirty="0" err="1" smtClean="0">
                <a:solidFill>
                  <a:srgbClr val="000000"/>
                </a:solidFill>
              </a:rPr>
              <a:t>mzp.cz</a:t>
            </a:r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949950"/>
            <a:ext cx="2403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01208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2002: Směrnice 2002/96/ES o odpadních elektrických a elektronických zařízeních (OEEZ)</a:t>
            </a:r>
          </a:p>
          <a:p>
            <a:pPr lvl="1"/>
            <a:r>
              <a:rPr lang="cs-CZ" sz="2400" b="1" dirty="0" smtClean="0"/>
              <a:t>2005: Novela zákona o odpadech č. 185/2002 Sb. (7/2005 Sb.) – Část IV., díl 8 – rozšířená odpovědnost výrobců EEZ</a:t>
            </a:r>
          </a:p>
          <a:p>
            <a:pPr lvl="1"/>
            <a:r>
              <a:rPr lang="cs-CZ" sz="2400" b="1" dirty="0" smtClean="0"/>
              <a:t>Dřívější definice EEZ:</a:t>
            </a:r>
          </a:p>
          <a:p>
            <a:pPr lvl="1"/>
            <a:r>
              <a:rPr lang="cs-CZ" sz="2400" dirty="0" smtClean="0"/>
              <a:t>Elektrické </a:t>
            </a:r>
            <a:r>
              <a:rPr lang="cs-CZ" sz="2400" dirty="0"/>
              <a:t>nebo elektronickým </a:t>
            </a:r>
            <a:r>
              <a:rPr lang="cs-CZ" sz="2400" dirty="0" smtClean="0"/>
              <a:t>- </a:t>
            </a:r>
            <a:r>
              <a:rPr lang="cs-CZ" sz="2400" dirty="0"/>
              <a:t>zařízení, jehož funkce závisí na elektrickém proudu nebo na elektromagnetickém poli nebo zařízení k výrobě, přenosu a měření elektrického proudu nebo elektromagnetického pole, </a:t>
            </a:r>
            <a:r>
              <a:rPr lang="cs-CZ" sz="2400" b="1" dirty="0">
                <a:solidFill>
                  <a:srgbClr val="FF0000"/>
                </a:solidFill>
              </a:rPr>
              <a:t>které náleží do některé ze skupin uvedených v příloze č. 7 k tomuto zákonu </a:t>
            </a:r>
            <a:r>
              <a:rPr lang="cs-CZ" sz="2400" dirty="0"/>
              <a:t>a které je určeno pro použití při napětí nepřesahujícím 1000 V pro střídavý proud a 1500 V pro stejnosměrný proud, s výjimkou zařízení určených výlučně pro účely obrany </a:t>
            </a:r>
            <a:r>
              <a:rPr lang="cs-CZ" sz="2400" dirty="0" smtClean="0"/>
              <a:t>státu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 smtClean="0"/>
              <a:t>Vznik právní úpravy pro oblast nakládání </a:t>
            </a:r>
            <a:br>
              <a:rPr lang="cs-CZ" sz="3200" b="1" dirty="0" smtClean="0"/>
            </a:br>
            <a:r>
              <a:rPr lang="cs-CZ" sz="3200" b="1" dirty="0" smtClean="0"/>
              <a:t>s elektrozařízením</a:t>
            </a:r>
            <a:endParaRPr lang="cs-CZ" sz="32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0120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2012</a:t>
            </a:r>
            <a:r>
              <a:rPr lang="cs-CZ" sz="2800" b="1" dirty="0">
                <a:solidFill>
                  <a:schemeClr val="accent1"/>
                </a:solidFill>
              </a:rPr>
              <a:t>: Směrnice 2012/19/EU o odpadních elektrických a elektronických zařízeních (OEEZ</a:t>
            </a:r>
            <a:r>
              <a:rPr lang="cs-CZ" sz="2800" b="1" dirty="0" smtClean="0">
                <a:solidFill>
                  <a:schemeClr val="accent1"/>
                </a:solidFill>
              </a:rPr>
              <a:t>)= revize – „</a:t>
            </a:r>
            <a:r>
              <a:rPr lang="cs-CZ" sz="2800" b="1" dirty="0" err="1" smtClean="0">
                <a:solidFill>
                  <a:schemeClr val="accent1"/>
                </a:solidFill>
              </a:rPr>
              <a:t>recast</a:t>
            </a:r>
            <a:r>
              <a:rPr lang="cs-CZ" sz="2800" b="1" dirty="0" smtClean="0">
                <a:solidFill>
                  <a:schemeClr val="accent1"/>
                </a:solidFill>
              </a:rPr>
              <a:t>“ směrnice z roku 2002</a:t>
            </a:r>
          </a:p>
          <a:p>
            <a:pPr lvl="1"/>
            <a:r>
              <a:rPr lang="cs-CZ" sz="2400" b="1" dirty="0" smtClean="0"/>
              <a:t>2014: </a:t>
            </a:r>
            <a:r>
              <a:rPr lang="cs-CZ" sz="2400" b="1" dirty="0"/>
              <a:t>Novela zákona o odpadech č. </a:t>
            </a:r>
            <a:r>
              <a:rPr lang="cs-CZ" sz="2400" b="1" dirty="0" smtClean="0"/>
              <a:t>184/2014 </a:t>
            </a:r>
            <a:r>
              <a:rPr lang="cs-CZ" sz="2400" b="1" dirty="0"/>
              <a:t>Sb</a:t>
            </a:r>
            <a:r>
              <a:rPr lang="cs-CZ" sz="2400" b="1" dirty="0" smtClean="0"/>
              <a:t>.</a:t>
            </a:r>
          </a:p>
          <a:p>
            <a:pPr lvl="1"/>
            <a:r>
              <a:rPr lang="cs-CZ" sz="2400" b="1" dirty="0" smtClean="0"/>
              <a:t>Účinnost od 30. 9. 2014 x platnost od 15. 8. 2018</a:t>
            </a:r>
          </a:p>
          <a:p>
            <a:pPr lvl="1"/>
            <a:r>
              <a:rPr lang="cs-CZ" sz="2400" b="1" dirty="0" err="1" smtClean="0"/>
              <a:t>Rekategorizace</a:t>
            </a:r>
            <a:r>
              <a:rPr lang="cs-CZ" sz="2400" b="1" dirty="0" smtClean="0"/>
              <a:t> skupin - z 10 </a:t>
            </a:r>
            <a:r>
              <a:rPr lang="cs-CZ" sz="2400" b="1" dirty="0" err="1" smtClean="0"/>
              <a:t>sk</a:t>
            </a:r>
            <a:r>
              <a:rPr lang="cs-CZ" sz="2400" b="1" dirty="0" smtClean="0"/>
              <a:t>. redukce na 6 </a:t>
            </a:r>
            <a:r>
              <a:rPr lang="cs-CZ" sz="2400" b="1" dirty="0" err="1" smtClean="0"/>
              <a:t>sk</a:t>
            </a:r>
            <a:r>
              <a:rPr lang="cs-CZ" sz="2400" b="1" dirty="0" smtClean="0"/>
              <a:t>.</a:t>
            </a:r>
          </a:p>
          <a:p>
            <a:pPr lvl="1"/>
            <a:r>
              <a:rPr lang="cs-CZ" sz="2400" b="1" dirty="0" smtClean="0"/>
              <a:t>Rozšíření definice EEZ - Definice od </a:t>
            </a:r>
            <a:r>
              <a:rPr lang="cs-CZ" sz="2400" b="1" dirty="0"/>
              <a:t>15. 8. </a:t>
            </a:r>
            <a:r>
              <a:rPr lang="cs-CZ" sz="2400" b="1" dirty="0" smtClean="0"/>
              <a:t>2018: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</a:rPr>
              <a:t>Každé </a:t>
            </a:r>
            <a:r>
              <a:rPr lang="cs-CZ" sz="2400" dirty="0">
                <a:solidFill>
                  <a:srgbClr val="FF0000"/>
                </a:solidFill>
              </a:rPr>
              <a:t>elektrozařízení </a:t>
            </a:r>
            <a:r>
              <a:rPr lang="cs-CZ" sz="2400" dirty="0" smtClean="0">
                <a:solidFill>
                  <a:srgbClr val="FF0000"/>
                </a:solidFill>
              </a:rPr>
              <a:t>se zařadí </a:t>
            </a:r>
            <a:r>
              <a:rPr lang="cs-CZ" sz="2400" dirty="0">
                <a:solidFill>
                  <a:srgbClr val="FF0000"/>
                </a:solidFill>
              </a:rPr>
              <a:t>do jedné ze skupin uvedených v příloze č. 7 části II k tomuto zákonu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 smtClean="0"/>
              <a:t>Vznik právní úpravy pro oblast nakládání s elektrozařízením</a:t>
            </a:r>
            <a:endParaRPr lang="cs-CZ" sz="32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01208"/>
          </a:xfrm>
        </p:spPr>
        <p:txBody>
          <a:bodyPr>
            <a:noAutofit/>
          </a:bodyPr>
          <a:lstStyle/>
          <a:p>
            <a:r>
              <a:rPr lang="cs-CZ" sz="2800" dirty="0" smtClean="0"/>
              <a:t>Zařízení </a:t>
            </a:r>
            <a:r>
              <a:rPr lang="cs-CZ" sz="2800" dirty="0"/>
              <a:t>určená pro vyslání do </a:t>
            </a:r>
            <a:r>
              <a:rPr lang="cs-CZ" sz="2800" dirty="0" smtClean="0"/>
              <a:t>vesmíru</a:t>
            </a:r>
            <a:endParaRPr lang="cs-CZ" sz="2800" dirty="0"/>
          </a:p>
          <a:p>
            <a:r>
              <a:rPr lang="cs-CZ" sz="2800" dirty="0"/>
              <a:t>V</a:t>
            </a:r>
            <a:r>
              <a:rPr lang="cs-CZ" sz="2800" dirty="0" smtClean="0"/>
              <a:t>elká </a:t>
            </a:r>
            <a:r>
              <a:rPr lang="cs-CZ" sz="2800" dirty="0"/>
              <a:t>stacionární průmyslová </a:t>
            </a:r>
            <a:r>
              <a:rPr lang="cs-CZ" sz="2800" dirty="0" smtClean="0"/>
              <a:t>soustrojí</a:t>
            </a:r>
            <a:endParaRPr lang="cs-CZ" sz="2800" dirty="0"/>
          </a:p>
          <a:p>
            <a:r>
              <a:rPr lang="cs-CZ" sz="2800" dirty="0"/>
              <a:t>V</a:t>
            </a:r>
            <a:r>
              <a:rPr lang="cs-CZ" sz="2800" dirty="0" smtClean="0"/>
              <a:t>elké </a:t>
            </a:r>
            <a:r>
              <a:rPr lang="cs-CZ" sz="2800" dirty="0"/>
              <a:t>pevné instalace, s výjimkou jakéhokoli zařízení, které není specificky navrženo a nainstalováno jako část těchto </a:t>
            </a:r>
            <a:r>
              <a:rPr lang="cs-CZ" sz="2800" dirty="0" smtClean="0"/>
              <a:t>instalací</a:t>
            </a:r>
            <a:endParaRPr lang="cs-CZ" sz="2800" dirty="0"/>
          </a:p>
          <a:p>
            <a:r>
              <a:rPr lang="cs-CZ" sz="2800" dirty="0"/>
              <a:t>D</a:t>
            </a:r>
            <a:r>
              <a:rPr lang="cs-CZ" sz="2800" dirty="0" smtClean="0"/>
              <a:t>opravní </a:t>
            </a:r>
            <a:r>
              <a:rPr lang="cs-CZ" sz="2800" dirty="0"/>
              <a:t>prostředky pro přepravu osob nebo zboží, kromě elektrických </a:t>
            </a:r>
            <a:r>
              <a:rPr lang="cs-CZ" sz="2800" dirty="0" smtClean="0"/>
              <a:t>dvoustopých (dvoukolých) </a:t>
            </a:r>
            <a:r>
              <a:rPr lang="cs-CZ" sz="2800" dirty="0"/>
              <a:t>vozidel, pro která nebylo uděleno schválení typu podle zákona upravujícího podmínky provozu vozidel na pozemních </a:t>
            </a:r>
            <a:r>
              <a:rPr lang="cs-CZ" sz="2800" dirty="0" smtClean="0"/>
              <a:t>komunikacích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 smtClean="0"/>
              <a:t>Výjimky z definice EEZ</a:t>
            </a:r>
            <a:endParaRPr lang="cs-CZ" sz="32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9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797152"/>
          </a:xfrm>
        </p:spPr>
        <p:txBody>
          <a:bodyPr>
            <a:no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esilniční </a:t>
            </a:r>
            <a:r>
              <a:rPr lang="cs-CZ" sz="2800" dirty="0"/>
              <a:t>pojízdné stroje určené výlučně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profesionálnímu </a:t>
            </a:r>
            <a:r>
              <a:rPr lang="cs-CZ" sz="2800" dirty="0" smtClean="0"/>
              <a:t>použití</a:t>
            </a:r>
            <a:endParaRPr lang="cs-CZ" sz="2800" dirty="0"/>
          </a:p>
          <a:p>
            <a:r>
              <a:rPr lang="cs-CZ" sz="2800" dirty="0"/>
              <a:t>Z</a:t>
            </a:r>
            <a:r>
              <a:rPr lang="cs-CZ" sz="2800" dirty="0" smtClean="0"/>
              <a:t>ařízení </a:t>
            </a:r>
            <a:r>
              <a:rPr lang="cs-CZ" sz="2800" dirty="0"/>
              <a:t>specificky určená výhradně pro účely výzkumu a vývoje, která nejsou běžně dostupná pro </a:t>
            </a:r>
            <a:r>
              <a:rPr lang="cs-CZ" sz="2800" dirty="0" smtClean="0"/>
              <a:t>spotřebitele</a:t>
            </a:r>
            <a:endParaRPr lang="cs-CZ" sz="2800" dirty="0"/>
          </a:p>
          <a:p>
            <a:r>
              <a:rPr lang="cs-CZ" sz="2800" dirty="0"/>
              <a:t>Z</a:t>
            </a:r>
            <a:r>
              <a:rPr lang="cs-CZ" sz="2800" dirty="0" smtClean="0"/>
              <a:t>dravotnické prostředky, </a:t>
            </a:r>
            <a:r>
              <a:rPr lang="cs-CZ" sz="2800" dirty="0"/>
              <a:t>pokud se očekává, že budou před ukončením životnosti zdrojem nákazy, a aktivní </a:t>
            </a:r>
            <a:r>
              <a:rPr lang="cs-CZ" sz="2800" dirty="0" err="1"/>
              <a:t>implantabilní</a:t>
            </a:r>
            <a:r>
              <a:rPr lang="cs-CZ" sz="2800" dirty="0"/>
              <a:t> zdravotnické </a:t>
            </a:r>
            <a:r>
              <a:rPr lang="cs-CZ" sz="2800" dirty="0" smtClean="0"/>
              <a:t>prostředky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/>
              <a:t>Výjimky z definice EEZ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7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/>
              <a:t>Skupiny </a:t>
            </a:r>
            <a:r>
              <a:rPr lang="cs-CZ" sz="3200" b="1" dirty="0" smtClean="0"/>
              <a:t>elektrozařízení platné do </a:t>
            </a:r>
            <a:r>
              <a:rPr lang="cs-CZ" sz="3200" b="1" dirty="0"/>
              <a:t>14. srpna 2018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01208"/>
          </a:xfrm>
        </p:spPr>
        <p:txBody>
          <a:bodyPr>
            <a:noAutofit/>
          </a:bodyPr>
          <a:lstStyle/>
          <a:p>
            <a:r>
              <a:rPr lang="cs-CZ" sz="2400" dirty="0"/>
              <a:t>1. Velké domácí spotřebiče</a:t>
            </a:r>
          </a:p>
          <a:p>
            <a:r>
              <a:rPr lang="cs-CZ" sz="2400" dirty="0"/>
              <a:t>2. Malé domácí spotřebiče</a:t>
            </a:r>
          </a:p>
          <a:p>
            <a:r>
              <a:rPr lang="cs-CZ" sz="2400" dirty="0"/>
              <a:t>3. Zařízení informačních technologií a telekomunikační zařízení</a:t>
            </a:r>
          </a:p>
          <a:p>
            <a:r>
              <a:rPr lang="cs-CZ" sz="2400" dirty="0"/>
              <a:t>4. Spotřebitelská zařízení a solární panely</a:t>
            </a:r>
          </a:p>
          <a:p>
            <a:r>
              <a:rPr lang="cs-CZ" sz="2400" dirty="0"/>
              <a:t>5. Osvětlovací zařízení</a:t>
            </a:r>
          </a:p>
          <a:p>
            <a:r>
              <a:rPr lang="cs-CZ" sz="2400" dirty="0"/>
              <a:t>6. Elektrické a elektronické nástroje (s výjimkou velkých stacionárních průmyslových nástrojů)</a:t>
            </a:r>
          </a:p>
          <a:p>
            <a:r>
              <a:rPr lang="cs-CZ" sz="2400" dirty="0"/>
              <a:t>7. Hračky, vybavení pro volný čas a sporty</a:t>
            </a:r>
          </a:p>
          <a:p>
            <a:r>
              <a:rPr lang="cs-CZ" sz="2400" dirty="0"/>
              <a:t>8. Lékařské přístroje (s výjimkou všech implantovaných a infikovaných výrobků)</a:t>
            </a:r>
          </a:p>
          <a:p>
            <a:r>
              <a:rPr lang="cs-CZ" sz="2400" dirty="0"/>
              <a:t>9. Přístroje pro monitorování a kontrolu</a:t>
            </a:r>
          </a:p>
          <a:p>
            <a:r>
              <a:rPr lang="cs-CZ" sz="2400" dirty="0"/>
              <a:t>10. Výdejní </a:t>
            </a:r>
            <a:r>
              <a:rPr lang="cs-CZ" sz="2400" dirty="0" smtClean="0"/>
              <a:t>automaty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68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rial" pitchFamily="34" charset="0"/>
                <a:cs typeface="Arial" pitchFamily="34" charset="0"/>
              </a:rPr>
              <a:t>Směrnice 2012/19/EU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– změna skupin EEZ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Skupiny EEZ platné od 15. 8. 2018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8409306"/>
              </p:ext>
            </p:extLst>
          </p:nvPr>
        </p:nvGraphicFramePr>
        <p:xfrm>
          <a:off x="251520" y="2276872"/>
          <a:ext cx="856895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797152"/>
          </a:xfrm>
        </p:spPr>
        <p:txBody>
          <a:bodyPr>
            <a:noAutofit/>
          </a:bodyPr>
          <a:lstStyle/>
          <a:p>
            <a:r>
              <a:rPr lang="cs-CZ" sz="2800" dirty="0" smtClean="0"/>
              <a:t>Evropský balíček oběhového hospodářství „</a:t>
            </a:r>
            <a:r>
              <a:rPr lang="cs-CZ" sz="2800" dirty="0" err="1" smtClean="0"/>
              <a:t>circular</a:t>
            </a:r>
            <a:r>
              <a:rPr lang="cs-CZ" sz="2800" dirty="0" smtClean="0"/>
              <a:t> </a:t>
            </a:r>
            <a:r>
              <a:rPr lang="cs-CZ" sz="2800" dirty="0" err="1" smtClean="0"/>
              <a:t>economy</a:t>
            </a:r>
            <a:r>
              <a:rPr lang="cs-CZ" sz="2800" dirty="0" smtClean="0"/>
              <a:t> </a:t>
            </a:r>
            <a:r>
              <a:rPr lang="cs-CZ" sz="2800" dirty="0" err="1" smtClean="0"/>
              <a:t>package</a:t>
            </a:r>
            <a:r>
              <a:rPr lang="cs-CZ" sz="2800" dirty="0" smtClean="0"/>
              <a:t>“ – nutnost implementace do 7/2021</a:t>
            </a:r>
          </a:p>
          <a:p>
            <a:r>
              <a:rPr lang="cs-CZ" sz="2800" dirty="0" smtClean="0"/>
              <a:t>Nový zákon o odpadech</a:t>
            </a:r>
          </a:p>
          <a:p>
            <a:r>
              <a:rPr lang="cs-CZ" sz="2800" dirty="0"/>
              <a:t>Nový zákon </a:t>
            </a:r>
            <a:r>
              <a:rPr lang="cs-CZ" sz="2800" dirty="0" smtClean="0"/>
              <a:t>o vybraných výrobcích s ukončenou životností</a:t>
            </a:r>
          </a:p>
          <a:p>
            <a:r>
              <a:rPr lang="cs-CZ" sz="2800" dirty="0" smtClean="0"/>
              <a:t>Novela zákona o odpadech</a:t>
            </a:r>
            <a:endParaRPr lang="cs-CZ" sz="2800" dirty="0"/>
          </a:p>
          <a:p>
            <a:r>
              <a:rPr lang="cs-CZ" sz="2800" dirty="0" smtClean="0"/>
              <a:t>Změnový zákon (doprovodný)</a:t>
            </a:r>
          </a:p>
          <a:p>
            <a:r>
              <a:rPr lang="cs-CZ" sz="2800" dirty="0" smtClean="0"/>
              <a:t>Připravovaná evropská směrnice o omezení spotřeby některých jednorázových plastových výrobků platnost 6/1919???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200" b="1" dirty="0" smtClean="0"/>
              <a:t>Připravovaná legislativa týkající se odpadů</a:t>
            </a:r>
            <a:endParaRPr lang="cs-CZ" sz="32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0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15275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816424" cy="29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1800200" cy="24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3114346" cy="415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32656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3500" b="1" dirty="0">
                <a:latin typeface="+mj-lt"/>
                <a:ea typeface="+mj-ea"/>
                <a:cs typeface="+mj-cs"/>
              </a:rPr>
              <a:t>S</a:t>
            </a:r>
            <a:r>
              <a:rPr kumimoji="0" lang="cs-CZ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tále</a:t>
            </a:r>
            <a:r>
              <a:rPr kumimoji="0" lang="cs-CZ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je co zlepšovat aneb pod svícnem je tma...</a:t>
            </a:r>
            <a:endParaRPr kumimoji="0" lang="cs-CZ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87640" y="6237312"/>
            <a:ext cx="1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 14 dnů…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571</Words>
  <Application>Microsoft Office PowerPoint</Application>
  <PresentationFormat>Předvádění na obrazovce (4:3)</PresentationFormat>
  <Paragraphs>67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Směrnice 2012/19/EU – změna skupin EEZ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LT</cp:lastModifiedBy>
  <cp:revision>221</cp:revision>
  <cp:lastPrinted>2018-05-31T15:06:20Z</cp:lastPrinted>
  <dcterms:modified xsi:type="dcterms:W3CDTF">2018-12-11T14:06:37Z</dcterms:modified>
</cp:coreProperties>
</file>